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5"/>
  </p:notesMasterIdLst>
  <p:sldIdLst>
    <p:sldId id="267" r:id="rId4"/>
    <p:sldId id="262" r:id="rId5"/>
    <p:sldId id="276" r:id="rId6"/>
    <p:sldId id="263" r:id="rId7"/>
    <p:sldId id="269" r:id="rId8"/>
    <p:sldId id="270" r:id="rId9"/>
    <p:sldId id="271" r:id="rId10"/>
    <p:sldId id="272" r:id="rId11"/>
    <p:sldId id="273" r:id="rId12"/>
    <p:sldId id="275" r:id="rId13"/>
    <p:sldId id="274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4T08:52:38.835" idx="1">
    <p:pos x="6646" y="749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fHl5zXPShkU?feature=oembed" TargetMode="Externa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D3C1CE-40D6-495F-9F2C-5DE68844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32BE0A-4AD9-40EB-AB64-E1E9B0FD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15F4EB-3218-4624-A1B4-98DE7D76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Видеопрезентация</a:t>
            </a:r>
          </a:p>
        </p:txBody>
      </p:sp>
      <p:pic>
        <p:nvPicPr>
          <p:cNvPr id="6" name="Мультимедиа в Интернете 5" title="device 2023 05 03 172125">
            <a:hlinkClick r:id="" action="ppaction://media"/>
            <a:extLst>
              <a:ext uri="{FF2B5EF4-FFF2-40B4-BE49-F238E27FC236}">
                <a16:creationId xmlns:a16="http://schemas.microsoft.com/office/drawing/2014/main" id="{B6F9D25E-6113-455D-909E-8217341A53E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98633" y="894019"/>
            <a:ext cx="2929631" cy="518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34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926112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Приложение </a:t>
            </a:r>
            <a:br>
              <a:rPr lang="ru-RU" b="1" dirty="0"/>
            </a:br>
            <a:r>
              <a:rPr lang="ru-RU" b="1" dirty="0"/>
              <a:t>«Учимся считать»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259077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Выполнил: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Манатин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Павел, студент группы КЭ-401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Кафедра системного программирования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ВШЭКН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ЮУрГУ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04.05.2023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Архитектура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0ED6E3-A0CB-43CD-B8EB-155F6051B6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2667" y="1615917"/>
            <a:ext cx="6666666" cy="423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2142547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337" y="1080740"/>
            <a:ext cx="2981559" cy="530054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Переход к игре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337" y="1080740"/>
            <a:ext cx="2981558" cy="530054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848504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Ввод ответа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337" y="1080740"/>
            <a:ext cx="2981557" cy="530054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657568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Результат ввода правильного ответа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337" y="1080741"/>
            <a:ext cx="2981557" cy="5300545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071936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Результат ввода неправильного ответа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337" y="1080741"/>
            <a:ext cx="2981556" cy="5300545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668645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381693" cy="690677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 накопления 8 очков (получения целой пиццы)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D632AD-C037-4609-8EBF-52DC66E3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337" y="1080741"/>
            <a:ext cx="2981556" cy="530054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81992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64</Words>
  <Application>Microsoft Office PowerPoint</Application>
  <PresentationFormat>Широкоэкранный</PresentationFormat>
  <Paragraphs>30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SamsungOne 800C</vt:lpstr>
      <vt:lpstr>SamsungOne 450C</vt:lpstr>
      <vt:lpstr>Arial</vt:lpstr>
      <vt:lpstr>Calibri</vt:lpstr>
      <vt:lpstr>Samsung IT School White</vt:lpstr>
      <vt:lpstr>Samsung IT School En</vt:lpstr>
      <vt:lpstr>Samsung IT School White En</vt:lpstr>
      <vt:lpstr>Презентация PowerPoint</vt:lpstr>
      <vt:lpstr>Приложение  «Учимся считать»</vt:lpstr>
      <vt:lpstr>Архитектура приложения</vt:lpstr>
      <vt:lpstr>Главная страница</vt:lpstr>
      <vt:lpstr>Переход к игре</vt:lpstr>
      <vt:lpstr>Ввод ответа</vt:lpstr>
      <vt:lpstr>Результат ввода правильного ответа</vt:lpstr>
      <vt:lpstr>Результат ввода неправильного ответа </vt:lpstr>
      <vt:lpstr>Результат накопления 8 очков (получения целой пиццы)</vt:lpstr>
      <vt:lpstr>Видеопрезентация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36</cp:revision>
  <dcterms:created xsi:type="dcterms:W3CDTF">2020-05-25T08:37:09Z</dcterms:created>
  <dcterms:modified xsi:type="dcterms:W3CDTF">2023-05-04T03:53:45Z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